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82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80" r:id="rId25"/>
    <p:sldId id="281" r:id="rId2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90D7E68-3747-448C-AC52-702CFC10DA77}" v="376" dt="2020-10-19T19:02:38.85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6" d="100"/>
          <a:sy n="86" d="100"/>
        </p:scale>
        <p:origin x="562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microsoft.com/office/2015/10/relationships/revisionInfo" Target="revisionInfo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microsoft.com/office/2016/11/relationships/changesInfo" Target="changesInfos/changesInfo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annie Levi" userId="ff6f0fbc9532142b" providerId="LiveId" clId="{B90D7E68-3747-448C-AC52-702CFC10DA77}"/>
    <pc:docChg chg="custSel mod addSld delSld modSld">
      <pc:chgData name="Mannie Levi" userId="ff6f0fbc9532142b" providerId="LiveId" clId="{B90D7E68-3747-448C-AC52-702CFC10DA77}" dt="2020-10-22T14:17:13.131" v="4427" actId="27636"/>
      <pc:docMkLst>
        <pc:docMk/>
      </pc:docMkLst>
      <pc:sldChg chg="del">
        <pc:chgData name="Mannie Levi" userId="ff6f0fbc9532142b" providerId="LiveId" clId="{B90D7E68-3747-448C-AC52-702CFC10DA77}" dt="2020-10-20T22:34:51.177" v="4419" actId="2696"/>
        <pc:sldMkLst>
          <pc:docMk/>
          <pc:sldMk cId="2278339923" sldId="257"/>
        </pc:sldMkLst>
      </pc:sldChg>
      <pc:sldChg chg="modSp mod">
        <pc:chgData name="Mannie Levi" userId="ff6f0fbc9532142b" providerId="LiveId" clId="{B90D7E68-3747-448C-AC52-702CFC10DA77}" dt="2020-10-08T14:31:40.391" v="293" actId="20577"/>
        <pc:sldMkLst>
          <pc:docMk/>
          <pc:sldMk cId="4157909477" sldId="259"/>
        </pc:sldMkLst>
        <pc:spChg chg="mod">
          <ac:chgData name="Mannie Levi" userId="ff6f0fbc9532142b" providerId="LiveId" clId="{B90D7E68-3747-448C-AC52-702CFC10DA77}" dt="2020-10-08T14:19:30.096" v="12" actId="20577"/>
          <ac:spMkLst>
            <pc:docMk/>
            <pc:sldMk cId="4157909477" sldId="259"/>
            <ac:spMk id="2" creationId="{38BCB2B3-E8EE-403F-82A5-A0009D6360EE}"/>
          </ac:spMkLst>
        </pc:spChg>
        <pc:spChg chg="mod">
          <ac:chgData name="Mannie Levi" userId="ff6f0fbc9532142b" providerId="LiveId" clId="{B90D7E68-3747-448C-AC52-702CFC10DA77}" dt="2020-10-08T14:31:40.391" v="293" actId="20577"/>
          <ac:spMkLst>
            <pc:docMk/>
            <pc:sldMk cId="4157909477" sldId="259"/>
            <ac:spMk id="3" creationId="{9A5F0AE2-5AB4-490B-82B3-FCA4B06864C6}"/>
          </ac:spMkLst>
        </pc:spChg>
      </pc:sldChg>
      <pc:sldChg chg="modSp new mod">
        <pc:chgData name="Mannie Levi" userId="ff6f0fbc9532142b" providerId="LiveId" clId="{B90D7E68-3747-448C-AC52-702CFC10DA77}" dt="2020-10-08T14:39:56.401" v="552" actId="5793"/>
        <pc:sldMkLst>
          <pc:docMk/>
          <pc:sldMk cId="3312881459" sldId="260"/>
        </pc:sldMkLst>
        <pc:spChg chg="mod">
          <ac:chgData name="Mannie Levi" userId="ff6f0fbc9532142b" providerId="LiveId" clId="{B90D7E68-3747-448C-AC52-702CFC10DA77}" dt="2020-10-08T14:32:14.600" v="300" actId="20577"/>
          <ac:spMkLst>
            <pc:docMk/>
            <pc:sldMk cId="3312881459" sldId="260"/>
            <ac:spMk id="2" creationId="{10A914F6-435A-4B3F-866D-84FB48478BDB}"/>
          </ac:spMkLst>
        </pc:spChg>
        <pc:spChg chg="mod">
          <ac:chgData name="Mannie Levi" userId="ff6f0fbc9532142b" providerId="LiveId" clId="{B90D7E68-3747-448C-AC52-702CFC10DA77}" dt="2020-10-08T14:39:56.401" v="552" actId="5793"/>
          <ac:spMkLst>
            <pc:docMk/>
            <pc:sldMk cId="3312881459" sldId="260"/>
            <ac:spMk id="3" creationId="{85A8D64F-B123-43DC-BFB9-F081097DEEBF}"/>
          </ac:spMkLst>
        </pc:spChg>
      </pc:sldChg>
      <pc:sldChg chg="modSp new mod">
        <pc:chgData name="Mannie Levi" userId="ff6f0fbc9532142b" providerId="LiveId" clId="{B90D7E68-3747-448C-AC52-702CFC10DA77}" dt="2020-10-08T20:34:37.250" v="953" actId="20577"/>
        <pc:sldMkLst>
          <pc:docMk/>
          <pc:sldMk cId="2457132153" sldId="261"/>
        </pc:sldMkLst>
        <pc:spChg chg="mod">
          <ac:chgData name="Mannie Levi" userId="ff6f0fbc9532142b" providerId="LiveId" clId="{B90D7E68-3747-448C-AC52-702CFC10DA77}" dt="2020-10-08T20:27:11.091" v="584" actId="20577"/>
          <ac:spMkLst>
            <pc:docMk/>
            <pc:sldMk cId="2457132153" sldId="261"/>
            <ac:spMk id="2" creationId="{C722D003-55F6-4264-8022-E973FEDCD5CC}"/>
          </ac:spMkLst>
        </pc:spChg>
        <pc:spChg chg="mod">
          <ac:chgData name="Mannie Levi" userId="ff6f0fbc9532142b" providerId="LiveId" clId="{B90D7E68-3747-448C-AC52-702CFC10DA77}" dt="2020-10-08T20:34:37.250" v="953" actId="20577"/>
          <ac:spMkLst>
            <pc:docMk/>
            <pc:sldMk cId="2457132153" sldId="261"/>
            <ac:spMk id="3" creationId="{414716A9-0F09-46EC-BF73-2F59753C6672}"/>
          </ac:spMkLst>
        </pc:spChg>
      </pc:sldChg>
      <pc:sldChg chg="modSp new mod">
        <pc:chgData name="Mannie Levi" userId="ff6f0fbc9532142b" providerId="LiveId" clId="{B90D7E68-3747-448C-AC52-702CFC10DA77}" dt="2020-10-22T14:17:13.131" v="4427" actId="27636"/>
        <pc:sldMkLst>
          <pc:docMk/>
          <pc:sldMk cId="3849036164" sldId="262"/>
        </pc:sldMkLst>
        <pc:spChg chg="mod">
          <ac:chgData name="Mannie Levi" userId="ff6f0fbc9532142b" providerId="LiveId" clId="{B90D7E68-3747-448C-AC52-702CFC10DA77}" dt="2020-10-11T14:37:31.143" v="970" actId="20577"/>
          <ac:spMkLst>
            <pc:docMk/>
            <pc:sldMk cId="3849036164" sldId="262"/>
            <ac:spMk id="2" creationId="{F4840CEB-490C-43DC-82A5-E7B44D73FD57}"/>
          </ac:spMkLst>
        </pc:spChg>
        <pc:spChg chg="mod">
          <ac:chgData name="Mannie Levi" userId="ff6f0fbc9532142b" providerId="LiveId" clId="{B90D7E68-3747-448C-AC52-702CFC10DA77}" dt="2020-10-22T14:17:13.131" v="4427" actId="27636"/>
          <ac:spMkLst>
            <pc:docMk/>
            <pc:sldMk cId="3849036164" sldId="262"/>
            <ac:spMk id="3" creationId="{58C75CEE-CCE0-4729-9F73-94155C4582D8}"/>
          </ac:spMkLst>
        </pc:spChg>
      </pc:sldChg>
      <pc:sldChg chg="modSp new mod">
        <pc:chgData name="Mannie Levi" userId="ff6f0fbc9532142b" providerId="LiveId" clId="{B90D7E68-3747-448C-AC52-702CFC10DA77}" dt="2020-10-11T14:51:59.725" v="1513" actId="20577"/>
        <pc:sldMkLst>
          <pc:docMk/>
          <pc:sldMk cId="1429933606" sldId="263"/>
        </pc:sldMkLst>
        <pc:spChg chg="mod">
          <ac:chgData name="Mannie Levi" userId="ff6f0fbc9532142b" providerId="LiveId" clId="{B90D7E68-3747-448C-AC52-702CFC10DA77}" dt="2020-10-11T14:45:43.629" v="1082" actId="20577"/>
          <ac:spMkLst>
            <pc:docMk/>
            <pc:sldMk cId="1429933606" sldId="263"/>
            <ac:spMk id="2" creationId="{48EE73A2-6980-426C-A300-DC4C818AD052}"/>
          </ac:spMkLst>
        </pc:spChg>
        <pc:spChg chg="mod">
          <ac:chgData name="Mannie Levi" userId="ff6f0fbc9532142b" providerId="LiveId" clId="{B90D7E68-3747-448C-AC52-702CFC10DA77}" dt="2020-10-11T14:51:59.725" v="1513" actId="20577"/>
          <ac:spMkLst>
            <pc:docMk/>
            <pc:sldMk cId="1429933606" sldId="263"/>
            <ac:spMk id="3" creationId="{1DB821D3-F8E2-470D-89B2-858E4CFBF79A}"/>
          </ac:spMkLst>
        </pc:spChg>
      </pc:sldChg>
      <pc:sldChg chg="modSp new mod">
        <pc:chgData name="Mannie Levi" userId="ff6f0fbc9532142b" providerId="LiveId" clId="{B90D7E68-3747-448C-AC52-702CFC10DA77}" dt="2020-10-11T15:03:32.316" v="2043" actId="20577"/>
        <pc:sldMkLst>
          <pc:docMk/>
          <pc:sldMk cId="1851851341" sldId="264"/>
        </pc:sldMkLst>
        <pc:spChg chg="mod">
          <ac:chgData name="Mannie Levi" userId="ff6f0fbc9532142b" providerId="LiveId" clId="{B90D7E68-3747-448C-AC52-702CFC10DA77}" dt="2020-10-11T14:52:16.738" v="1524" actId="20577"/>
          <ac:spMkLst>
            <pc:docMk/>
            <pc:sldMk cId="1851851341" sldId="264"/>
            <ac:spMk id="2" creationId="{DFC08A3F-9965-4A21-8225-39EA3611311B}"/>
          </ac:spMkLst>
        </pc:spChg>
        <pc:spChg chg="mod">
          <ac:chgData name="Mannie Levi" userId="ff6f0fbc9532142b" providerId="LiveId" clId="{B90D7E68-3747-448C-AC52-702CFC10DA77}" dt="2020-10-11T15:03:32.316" v="2043" actId="20577"/>
          <ac:spMkLst>
            <pc:docMk/>
            <pc:sldMk cId="1851851341" sldId="264"/>
            <ac:spMk id="3" creationId="{91588CB4-9D2B-46D6-A762-ECB689FF6042}"/>
          </ac:spMkLst>
        </pc:spChg>
      </pc:sldChg>
      <pc:sldChg chg="modSp new mod">
        <pc:chgData name="Mannie Levi" userId="ff6f0fbc9532142b" providerId="LiveId" clId="{B90D7E68-3747-448C-AC52-702CFC10DA77}" dt="2020-10-18T13:54:25.047" v="2200" actId="20577"/>
        <pc:sldMkLst>
          <pc:docMk/>
          <pc:sldMk cId="2021175636" sldId="265"/>
        </pc:sldMkLst>
        <pc:spChg chg="mod">
          <ac:chgData name="Mannie Levi" userId="ff6f0fbc9532142b" providerId="LiveId" clId="{B90D7E68-3747-448C-AC52-702CFC10DA77}" dt="2020-10-18T13:53:05.627" v="2148" actId="20577"/>
          <ac:spMkLst>
            <pc:docMk/>
            <pc:sldMk cId="2021175636" sldId="265"/>
            <ac:spMk id="2" creationId="{05F31F8E-AF8E-4CF0-A9B7-E8EB46237CA2}"/>
          </ac:spMkLst>
        </pc:spChg>
        <pc:spChg chg="mod">
          <ac:chgData name="Mannie Levi" userId="ff6f0fbc9532142b" providerId="LiveId" clId="{B90D7E68-3747-448C-AC52-702CFC10DA77}" dt="2020-10-18T13:54:25.047" v="2200" actId="20577"/>
          <ac:spMkLst>
            <pc:docMk/>
            <pc:sldMk cId="2021175636" sldId="265"/>
            <ac:spMk id="3" creationId="{B3A872A0-2328-4103-BC32-1754FBEB36F1}"/>
          </ac:spMkLst>
        </pc:spChg>
      </pc:sldChg>
      <pc:sldChg chg="modSp new mod">
        <pc:chgData name="Mannie Levi" userId="ff6f0fbc9532142b" providerId="LiveId" clId="{B90D7E68-3747-448C-AC52-702CFC10DA77}" dt="2020-10-18T14:06:59.266" v="2685" actId="20577"/>
        <pc:sldMkLst>
          <pc:docMk/>
          <pc:sldMk cId="1660545600" sldId="266"/>
        </pc:sldMkLst>
        <pc:spChg chg="mod">
          <ac:chgData name="Mannie Levi" userId="ff6f0fbc9532142b" providerId="LiveId" clId="{B90D7E68-3747-448C-AC52-702CFC10DA77}" dt="2020-10-18T13:55:34.706" v="2208" actId="20577"/>
          <ac:spMkLst>
            <pc:docMk/>
            <pc:sldMk cId="1660545600" sldId="266"/>
            <ac:spMk id="2" creationId="{EF89E4C1-877A-4824-A9B6-6534B14851F0}"/>
          </ac:spMkLst>
        </pc:spChg>
        <pc:spChg chg="mod">
          <ac:chgData name="Mannie Levi" userId="ff6f0fbc9532142b" providerId="LiveId" clId="{B90D7E68-3747-448C-AC52-702CFC10DA77}" dt="2020-10-18T14:06:59.266" v="2685" actId="20577"/>
          <ac:spMkLst>
            <pc:docMk/>
            <pc:sldMk cId="1660545600" sldId="266"/>
            <ac:spMk id="3" creationId="{C5FA692A-84EE-49CB-B2CF-053950152397}"/>
          </ac:spMkLst>
        </pc:spChg>
      </pc:sldChg>
      <pc:sldChg chg="new del">
        <pc:chgData name="Mannie Levi" userId="ff6f0fbc9532142b" providerId="LiveId" clId="{B90D7E68-3747-448C-AC52-702CFC10DA77}" dt="2020-10-18T14:00:13.072" v="2381" actId="2696"/>
        <pc:sldMkLst>
          <pc:docMk/>
          <pc:sldMk cId="2967074878" sldId="267"/>
        </pc:sldMkLst>
      </pc:sldChg>
      <pc:sldChg chg="modSp new mod">
        <pc:chgData name="Mannie Levi" userId="ff6f0fbc9532142b" providerId="LiveId" clId="{B90D7E68-3747-448C-AC52-702CFC10DA77}" dt="2020-10-18T14:03:26.396" v="2504" actId="20577"/>
        <pc:sldMkLst>
          <pc:docMk/>
          <pc:sldMk cId="3243948279" sldId="267"/>
        </pc:sldMkLst>
        <pc:spChg chg="mod">
          <ac:chgData name="Mannie Levi" userId="ff6f0fbc9532142b" providerId="LiveId" clId="{B90D7E68-3747-448C-AC52-702CFC10DA77}" dt="2020-10-18T14:00:23.497" v="2390" actId="20577"/>
          <ac:spMkLst>
            <pc:docMk/>
            <pc:sldMk cId="3243948279" sldId="267"/>
            <ac:spMk id="2" creationId="{FD3E8E29-1D19-4A70-9FFF-BDFB64B5CFB1}"/>
          </ac:spMkLst>
        </pc:spChg>
        <pc:spChg chg="mod">
          <ac:chgData name="Mannie Levi" userId="ff6f0fbc9532142b" providerId="LiveId" clId="{B90D7E68-3747-448C-AC52-702CFC10DA77}" dt="2020-10-18T14:03:26.396" v="2504" actId="20577"/>
          <ac:spMkLst>
            <pc:docMk/>
            <pc:sldMk cId="3243948279" sldId="267"/>
            <ac:spMk id="3" creationId="{F16EE5D8-F0DC-491C-B9C3-6249681528DA}"/>
          </ac:spMkLst>
        </pc:spChg>
      </pc:sldChg>
      <pc:sldChg chg="modSp new mod">
        <pc:chgData name="Mannie Levi" userId="ff6f0fbc9532142b" providerId="LiveId" clId="{B90D7E68-3747-448C-AC52-702CFC10DA77}" dt="2020-10-18T14:05:54.324" v="2656" actId="5793"/>
        <pc:sldMkLst>
          <pc:docMk/>
          <pc:sldMk cId="1358607" sldId="268"/>
        </pc:sldMkLst>
        <pc:spChg chg="mod">
          <ac:chgData name="Mannie Levi" userId="ff6f0fbc9532142b" providerId="LiveId" clId="{B90D7E68-3747-448C-AC52-702CFC10DA77}" dt="2020-10-18T14:03:38.737" v="2512" actId="20577"/>
          <ac:spMkLst>
            <pc:docMk/>
            <pc:sldMk cId="1358607" sldId="268"/>
            <ac:spMk id="2" creationId="{385A5706-4829-430F-98D7-57C5F7E4F6D9}"/>
          </ac:spMkLst>
        </pc:spChg>
        <pc:spChg chg="mod">
          <ac:chgData name="Mannie Levi" userId="ff6f0fbc9532142b" providerId="LiveId" clId="{B90D7E68-3747-448C-AC52-702CFC10DA77}" dt="2020-10-18T14:05:54.324" v="2656" actId="5793"/>
          <ac:spMkLst>
            <pc:docMk/>
            <pc:sldMk cId="1358607" sldId="268"/>
            <ac:spMk id="3" creationId="{6746A3B0-4B4E-4EC8-B839-6BF545F093C9}"/>
          </ac:spMkLst>
        </pc:spChg>
      </pc:sldChg>
      <pc:sldChg chg="modSp new mod">
        <pc:chgData name="Mannie Levi" userId="ff6f0fbc9532142b" providerId="LiveId" clId="{B90D7E68-3747-448C-AC52-702CFC10DA77}" dt="2020-10-18T14:12:56.742" v="2849" actId="20577"/>
        <pc:sldMkLst>
          <pc:docMk/>
          <pc:sldMk cId="3864708280" sldId="269"/>
        </pc:sldMkLst>
        <pc:spChg chg="mod">
          <ac:chgData name="Mannie Levi" userId="ff6f0fbc9532142b" providerId="LiveId" clId="{B90D7E68-3747-448C-AC52-702CFC10DA77}" dt="2020-10-18T14:07:57.130" v="2693" actId="20577"/>
          <ac:spMkLst>
            <pc:docMk/>
            <pc:sldMk cId="3864708280" sldId="269"/>
            <ac:spMk id="2" creationId="{A32AD935-D756-47B7-B754-3EAD7B59826C}"/>
          </ac:spMkLst>
        </pc:spChg>
        <pc:spChg chg="mod">
          <ac:chgData name="Mannie Levi" userId="ff6f0fbc9532142b" providerId="LiveId" clId="{B90D7E68-3747-448C-AC52-702CFC10DA77}" dt="2020-10-18T14:12:56.742" v="2849" actId="20577"/>
          <ac:spMkLst>
            <pc:docMk/>
            <pc:sldMk cId="3864708280" sldId="269"/>
            <ac:spMk id="3" creationId="{4870CC5A-FF3D-48A1-B04D-ADF72444E466}"/>
          </ac:spMkLst>
        </pc:spChg>
      </pc:sldChg>
      <pc:sldChg chg="modSp new mod">
        <pc:chgData name="Mannie Levi" userId="ff6f0fbc9532142b" providerId="LiveId" clId="{B90D7E68-3747-448C-AC52-702CFC10DA77}" dt="2020-10-21T21:02:03.638" v="4425" actId="313"/>
        <pc:sldMkLst>
          <pc:docMk/>
          <pc:sldMk cId="2446684128" sldId="270"/>
        </pc:sldMkLst>
        <pc:spChg chg="mod">
          <ac:chgData name="Mannie Levi" userId="ff6f0fbc9532142b" providerId="LiveId" clId="{B90D7E68-3747-448C-AC52-702CFC10DA77}" dt="2020-10-21T21:02:03.638" v="4425" actId="313"/>
          <ac:spMkLst>
            <pc:docMk/>
            <pc:sldMk cId="2446684128" sldId="270"/>
            <ac:spMk id="2" creationId="{F48AAF3E-82AC-46B9-A62A-D9230CC62C87}"/>
          </ac:spMkLst>
        </pc:spChg>
        <pc:spChg chg="mod">
          <ac:chgData name="Mannie Levi" userId="ff6f0fbc9532142b" providerId="LiveId" clId="{B90D7E68-3747-448C-AC52-702CFC10DA77}" dt="2020-10-18T15:15:08.288" v="2960" actId="20577"/>
          <ac:spMkLst>
            <pc:docMk/>
            <pc:sldMk cId="2446684128" sldId="270"/>
            <ac:spMk id="3" creationId="{C4D44F22-6A2D-4B5C-8258-C18F927FA58C}"/>
          </ac:spMkLst>
        </pc:spChg>
      </pc:sldChg>
      <pc:sldChg chg="modSp new mod">
        <pc:chgData name="Mannie Levi" userId="ff6f0fbc9532142b" providerId="LiveId" clId="{B90D7E68-3747-448C-AC52-702CFC10DA77}" dt="2020-10-18T15:17:26.602" v="3028" actId="20577"/>
        <pc:sldMkLst>
          <pc:docMk/>
          <pc:sldMk cId="3790765031" sldId="271"/>
        </pc:sldMkLst>
        <pc:spChg chg="mod">
          <ac:chgData name="Mannie Levi" userId="ff6f0fbc9532142b" providerId="LiveId" clId="{B90D7E68-3747-448C-AC52-702CFC10DA77}" dt="2020-10-18T15:16:05.420" v="2968" actId="20577"/>
          <ac:spMkLst>
            <pc:docMk/>
            <pc:sldMk cId="3790765031" sldId="271"/>
            <ac:spMk id="2" creationId="{D0D9FCB2-A06F-405B-A18E-87F4296F28B2}"/>
          </ac:spMkLst>
        </pc:spChg>
        <pc:spChg chg="mod">
          <ac:chgData name="Mannie Levi" userId="ff6f0fbc9532142b" providerId="LiveId" clId="{B90D7E68-3747-448C-AC52-702CFC10DA77}" dt="2020-10-18T15:17:26.602" v="3028" actId="20577"/>
          <ac:spMkLst>
            <pc:docMk/>
            <pc:sldMk cId="3790765031" sldId="271"/>
            <ac:spMk id="3" creationId="{6C52D026-537D-4F71-8D25-C9B0923C9786}"/>
          </ac:spMkLst>
        </pc:spChg>
      </pc:sldChg>
      <pc:sldChg chg="modSp new mod">
        <pc:chgData name="Mannie Levi" userId="ff6f0fbc9532142b" providerId="LiveId" clId="{B90D7E68-3747-448C-AC52-702CFC10DA77}" dt="2020-10-18T15:19:54.143" v="3082" actId="20577"/>
        <pc:sldMkLst>
          <pc:docMk/>
          <pc:sldMk cId="944184803" sldId="272"/>
        </pc:sldMkLst>
        <pc:spChg chg="mod">
          <ac:chgData name="Mannie Levi" userId="ff6f0fbc9532142b" providerId="LiveId" clId="{B90D7E68-3747-448C-AC52-702CFC10DA77}" dt="2020-10-18T15:18:27.080" v="3044" actId="20577"/>
          <ac:spMkLst>
            <pc:docMk/>
            <pc:sldMk cId="944184803" sldId="272"/>
            <ac:spMk id="2" creationId="{E1E1D250-2603-46FD-BC6E-8C4FF6001D2E}"/>
          </ac:spMkLst>
        </pc:spChg>
        <pc:spChg chg="mod">
          <ac:chgData name="Mannie Levi" userId="ff6f0fbc9532142b" providerId="LiveId" clId="{B90D7E68-3747-448C-AC52-702CFC10DA77}" dt="2020-10-18T15:19:54.143" v="3082" actId="20577"/>
          <ac:spMkLst>
            <pc:docMk/>
            <pc:sldMk cId="944184803" sldId="272"/>
            <ac:spMk id="3" creationId="{7493A742-4716-438B-8809-D03732D9EE1D}"/>
          </ac:spMkLst>
        </pc:spChg>
      </pc:sldChg>
      <pc:sldChg chg="modSp new mod">
        <pc:chgData name="Mannie Levi" userId="ff6f0fbc9532142b" providerId="LiveId" clId="{B90D7E68-3747-448C-AC52-702CFC10DA77}" dt="2020-10-18T15:24:32.482" v="3295" actId="20577"/>
        <pc:sldMkLst>
          <pc:docMk/>
          <pc:sldMk cId="4228515663" sldId="273"/>
        </pc:sldMkLst>
        <pc:spChg chg="mod">
          <ac:chgData name="Mannie Levi" userId="ff6f0fbc9532142b" providerId="LiveId" clId="{B90D7E68-3747-448C-AC52-702CFC10DA77}" dt="2020-10-18T15:20:12.772" v="3101" actId="20577"/>
          <ac:spMkLst>
            <pc:docMk/>
            <pc:sldMk cId="4228515663" sldId="273"/>
            <ac:spMk id="2" creationId="{156A3B34-EED6-4237-8733-FFE2085612F9}"/>
          </ac:spMkLst>
        </pc:spChg>
        <pc:spChg chg="mod">
          <ac:chgData name="Mannie Levi" userId="ff6f0fbc9532142b" providerId="LiveId" clId="{B90D7E68-3747-448C-AC52-702CFC10DA77}" dt="2020-10-18T15:24:32.482" v="3295" actId="20577"/>
          <ac:spMkLst>
            <pc:docMk/>
            <pc:sldMk cId="4228515663" sldId="273"/>
            <ac:spMk id="3" creationId="{6277A4BA-7377-45D6-A774-B92221F97C36}"/>
          </ac:spMkLst>
        </pc:spChg>
      </pc:sldChg>
      <pc:sldChg chg="modSp new mod">
        <pc:chgData name="Mannie Levi" userId="ff6f0fbc9532142b" providerId="LiveId" clId="{B90D7E68-3747-448C-AC52-702CFC10DA77}" dt="2020-10-18T15:26:03.461" v="3383" actId="20577"/>
        <pc:sldMkLst>
          <pc:docMk/>
          <pc:sldMk cId="3853261638" sldId="274"/>
        </pc:sldMkLst>
        <pc:spChg chg="mod">
          <ac:chgData name="Mannie Levi" userId="ff6f0fbc9532142b" providerId="LiveId" clId="{B90D7E68-3747-448C-AC52-702CFC10DA77}" dt="2020-10-18T15:24:44.153" v="3311" actId="20577"/>
          <ac:spMkLst>
            <pc:docMk/>
            <pc:sldMk cId="3853261638" sldId="274"/>
            <ac:spMk id="2" creationId="{89EA824A-2449-42E9-A4DE-03CA3A2417C2}"/>
          </ac:spMkLst>
        </pc:spChg>
        <pc:spChg chg="mod">
          <ac:chgData name="Mannie Levi" userId="ff6f0fbc9532142b" providerId="LiveId" clId="{B90D7E68-3747-448C-AC52-702CFC10DA77}" dt="2020-10-18T15:26:03.461" v="3383" actId="20577"/>
          <ac:spMkLst>
            <pc:docMk/>
            <pc:sldMk cId="3853261638" sldId="274"/>
            <ac:spMk id="3" creationId="{D2FC5199-0F7C-430B-BA64-21C5C3428BC6}"/>
          </ac:spMkLst>
        </pc:spChg>
      </pc:sldChg>
      <pc:sldChg chg="modSp new mod">
        <pc:chgData name="Mannie Levi" userId="ff6f0fbc9532142b" providerId="LiveId" clId="{B90D7E68-3747-448C-AC52-702CFC10DA77}" dt="2020-10-18T15:30:24.592" v="3569" actId="5793"/>
        <pc:sldMkLst>
          <pc:docMk/>
          <pc:sldMk cId="2884432162" sldId="275"/>
        </pc:sldMkLst>
        <pc:spChg chg="mod">
          <ac:chgData name="Mannie Levi" userId="ff6f0fbc9532142b" providerId="LiveId" clId="{B90D7E68-3747-448C-AC52-702CFC10DA77}" dt="2020-10-18T15:26:57.645" v="3404" actId="20577"/>
          <ac:spMkLst>
            <pc:docMk/>
            <pc:sldMk cId="2884432162" sldId="275"/>
            <ac:spMk id="2" creationId="{AAC7F879-6363-416C-8454-EE0ED16715DC}"/>
          </ac:spMkLst>
        </pc:spChg>
        <pc:spChg chg="mod">
          <ac:chgData name="Mannie Levi" userId="ff6f0fbc9532142b" providerId="LiveId" clId="{B90D7E68-3747-448C-AC52-702CFC10DA77}" dt="2020-10-18T15:30:24.592" v="3569" actId="5793"/>
          <ac:spMkLst>
            <pc:docMk/>
            <pc:sldMk cId="2884432162" sldId="275"/>
            <ac:spMk id="3" creationId="{6D1AD7CE-E5AC-49FE-A051-DD3C9E45926F}"/>
          </ac:spMkLst>
        </pc:spChg>
      </pc:sldChg>
      <pc:sldChg chg="modSp new mod">
        <pc:chgData name="Mannie Levi" userId="ff6f0fbc9532142b" providerId="LiveId" clId="{B90D7E68-3747-448C-AC52-702CFC10DA77}" dt="2020-10-18T15:31:33.568" v="3666" actId="20577"/>
        <pc:sldMkLst>
          <pc:docMk/>
          <pc:sldMk cId="3171568721" sldId="276"/>
        </pc:sldMkLst>
        <pc:spChg chg="mod">
          <ac:chgData name="Mannie Levi" userId="ff6f0fbc9532142b" providerId="LiveId" clId="{B90D7E68-3747-448C-AC52-702CFC10DA77}" dt="2020-10-18T15:30:28.817" v="3573" actId="20577"/>
          <ac:spMkLst>
            <pc:docMk/>
            <pc:sldMk cId="3171568721" sldId="276"/>
            <ac:spMk id="2" creationId="{4EF68678-1452-4F98-B90C-A32A565087B8}"/>
          </ac:spMkLst>
        </pc:spChg>
        <pc:spChg chg="mod">
          <ac:chgData name="Mannie Levi" userId="ff6f0fbc9532142b" providerId="LiveId" clId="{B90D7E68-3747-448C-AC52-702CFC10DA77}" dt="2020-10-18T15:31:33.568" v="3666" actId="20577"/>
          <ac:spMkLst>
            <pc:docMk/>
            <pc:sldMk cId="3171568721" sldId="276"/>
            <ac:spMk id="3" creationId="{94D1160B-A9AB-4839-9B26-C43B4DBE7362}"/>
          </ac:spMkLst>
        </pc:spChg>
      </pc:sldChg>
      <pc:sldChg chg="modSp new mod">
        <pc:chgData name="Mannie Levi" userId="ff6f0fbc9532142b" providerId="LiveId" clId="{B90D7E68-3747-448C-AC52-702CFC10DA77}" dt="2020-10-18T15:36:19.917" v="3817" actId="20577"/>
        <pc:sldMkLst>
          <pc:docMk/>
          <pc:sldMk cId="3803791220" sldId="277"/>
        </pc:sldMkLst>
        <pc:spChg chg="mod">
          <ac:chgData name="Mannie Levi" userId="ff6f0fbc9532142b" providerId="LiveId" clId="{B90D7E68-3747-448C-AC52-702CFC10DA77}" dt="2020-10-18T15:33:02.336" v="3680" actId="20577"/>
          <ac:spMkLst>
            <pc:docMk/>
            <pc:sldMk cId="3803791220" sldId="277"/>
            <ac:spMk id="2" creationId="{1C06D82F-C4BE-41E6-9BAE-97ADF160125E}"/>
          </ac:spMkLst>
        </pc:spChg>
        <pc:spChg chg="mod">
          <ac:chgData name="Mannie Levi" userId="ff6f0fbc9532142b" providerId="LiveId" clId="{B90D7E68-3747-448C-AC52-702CFC10DA77}" dt="2020-10-18T15:36:19.917" v="3817" actId="20577"/>
          <ac:spMkLst>
            <pc:docMk/>
            <pc:sldMk cId="3803791220" sldId="277"/>
            <ac:spMk id="3" creationId="{1949FB69-0D01-4DD8-9E3B-A23F6247D39C}"/>
          </ac:spMkLst>
        </pc:spChg>
      </pc:sldChg>
      <pc:sldChg chg="modSp new mod">
        <pc:chgData name="Mannie Levi" userId="ff6f0fbc9532142b" providerId="LiveId" clId="{B90D7E68-3747-448C-AC52-702CFC10DA77}" dt="2020-10-19T18:46:36.340" v="4045" actId="20577"/>
        <pc:sldMkLst>
          <pc:docMk/>
          <pc:sldMk cId="355177817" sldId="278"/>
        </pc:sldMkLst>
        <pc:spChg chg="mod">
          <ac:chgData name="Mannie Levi" userId="ff6f0fbc9532142b" providerId="LiveId" clId="{B90D7E68-3747-448C-AC52-702CFC10DA77}" dt="2020-10-19T18:44:10.837" v="3958" actId="20577"/>
          <ac:spMkLst>
            <pc:docMk/>
            <pc:sldMk cId="355177817" sldId="278"/>
            <ac:spMk id="2" creationId="{E25FC532-ED38-4C10-9E68-82D83AA8BAC7}"/>
          </ac:spMkLst>
        </pc:spChg>
        <pc:spChg chg="mod">
          <ac:chgData name="Mannie Levi" userId="ff6f0fbc9532142b" providerId="LiveId" clId="{B90D7E68-3747-448C-AC52-702CFC10DA77}" dt="2020-10-19T18:46:36.340" v="4045" actId="20577"/>
          <ac:spMkLst>
            <pc:docMk/>
            <pc:sldMk cId="355177817" sldId="278"/>
            <ac:spMk id="3" creationId="{1C06D03C-C697-433F-B79A-61CB5F79A7B2}"/>
          </ac:spMkLst>
        </pc:spChg>
      </pc:sldChg>
      <pc:sldChg chg="modSp new del mod">
        <pc:chgData name="Mannie Levi" userId="ff6f0fbc9532142b" providerId="LiveId" clId="{B90D7E68-3747-448C-AC52-702CFC10DA77}" dt="2020-10-20T09:56:57.344" v="4414" actId="2696"/>
        <pc:sldMkLst>
          <pc:docMk/>
          <pc:sldMk cId="2057430397" sldId="279"/>
        </pc:sldMkLst>
        <pc:spChg chg="mod">
          <ac:chgData name="Mannie Levi" userId="ff6f0fbc9532142b" providerId="LiveId" clId="{B90D7E68-3747-448C-AC52-702CFC10DA77}" dt="2020-10-19T18:47:20.649" v="4093" actId="20577"/>
          <ac:spMkLst>
            <pc:docMk/>
            <pc:sldMk cId="2057430397" sldId="279"/>
            <ac:spMk id="3" creationId="{DB4A5CD7-0C89-436C-9A1F-C5819D40967C}"/>
          </ac:spMkLst>
        </pc:spChg>
      </pc:sldChg>
      <pc:sldChg chg="modSp new mod">
        <pc:chgData name="Mannie Levi" userId="ff6f0fbc9532142b" providerId="LiveId" clId="{B90D7E68-3747-448C-AC52-702CFC10DA77}" dt="2020-10-21T15:50:29.952" v="4424" actId="20577"/>
        <pc:sldMkLst>
          <pc:docMk/>
          <pc:sldMk cId="656328336" sldId="280"/>
        </pc:sldMkLst>
        <pc:spChg chg="mod">
          <ac:chgData name="Mannie Levi" userId="ff6f0fbc9532142b" providerId="LiveId" clId="{B90D7E68-3747-448C-AC52-702CFC10DA77}" dt="2020-10-19T18:47:34.218" v="4101" actId="20577"/>
          <ac:spMkLst>
            <pc:docMk/>
            <pc:sldMk cId="656328336" sldId="280"/>
            <ac:spMk id="2" creationId="{220E9C6E-FD74-4956-AFA9-A2B226FC16FA}"/>
          </ac:spMkLst>
        </pc:spChg>
        <pc:spChg chg="mod">
          <ac:chgData name="Mannie Levi" userId="ff6f0fbc9532142b" providerId="LiveId" clId="{B90D7E68-3747-448C-AC52-702CFC10DA77}" dt="2020-10-21T15:50:29.952" v="4424" actId="20577"/>
          <ac:spMkLst>
            <pc:docMk/>
            <pc:sldMk cId="656328336" sldId="280"/>
            <ac:spMk id="3" creationId="{9C5C352A-4273-420C-9233-4983BCA75645}"/>
          </ac:spMkLst>
        </pc:spChg>
      </pc:sldChg>
      <pc:sldChg chg="new del">
        <pc:chgData name="Mannie Levi" userId="ff6f0fbc9532142b" providerId="LiveId" clId="{B90D7E68-3747-448C-AC52-702CFC10DA77}" dt="2020-10-19T19:00:53.615" v="4387" actId="2696"/>
        <pc:sldMkLst>
          <pc:docMk/>
          <pc:sldMk cId="2102561381" sldId="281"/>
        </pc:sldMkLst>
      </pc:sldChg>
      <pc:sldChg chg="addSp delSp modSp new mod setBg">
        <pc:chgData name="Mannie Levi" userId="ff6f0fbc9532142b" providerId="LiveId" clId="{B90D7E68-3747-448C-AC52-702CFC10DA77}" dt="2020-10-19T19:02:40.902" v="4413" actId="26606"/>
        <pc:sldMkLst>
          <pc:docMk/>
          <pc:sldMk cId="4030728331" sldId="281"/>
        </pc:sldMkLst>
        <pc:spChg chg="mod">
          <ac:chgData name="Mannie Levi" userId="ff6f0fbc9532142b" providerId="LiveId" clId="{B90D7E68-3747-448C-AC52-702CFC10DA77}" dt="2020-10-19T19:02:40.902" v="4413" actId="26606"/>
          <ac:spMkLst>
            <pc:docMk/>
            <pc:sldMk cId="4030728331" sldId="281"/>
            <ac:spMk id="2" creationId="{A72DB4AA-F153-4E16-AAEC-10284C0C2F09}"/>
          </ac:spMkLst>
        </pc:spChg>
        <pc:spChg chg="del">
          <ac:chgData name="Mannie Levi" userId="ff6f0fbc9532142b" providerId="LiveId" clId="{B90D7E68-3747-448C-AC52-702CFC10DA77}" dt="2020-10-19T19:01:27.481" v="4389"/>
          <ac:spMkLst>
            <pc:docMk/>
            <pc:sldMk cId="4030728331" sldId="281"/>
            <ac:spMk id="3" creationId="{2DB9D4C3-BBF2-40A1-AA44-87F124E27618}"/>
          </ac:spMkLst>
        </pc:spChg>
        <pc:spChg chg="add del">
          <ac:chgData name="Mannie Levi" userId="ff6f0fbc9532142b" providerId="LiveId" clId="{B90D7E68-3747-448C-AC52-702CFC10DA77}" dt="2020-10-19T19:02:40.902" v="4413" actId="26606"/>
          <ac:spMkLst>
            <pc:docMk/>
            <pc:sldMk cId="4030728331" sldId="281"/>
            <ac:spMk id="71" creationId="{62542EEC-4F7C-4AE2-933E-EAC8EB3FA378}"/>
          </ac:spMkLst>
        </pc:spChg>
        <pc:spChg chg="add del">
          <ac:chgData name="Mannie Levi" userId="ff6f0fbc9532142b" providerId="LiveId" clId="{B90D7E68-3747-448C-AC52-702CFC10DA77}" dt="2020-10-19T19:02:40.902" v="4413" actId="26606"/>
          <ac:spMkLst>
            <pc:docMk/>
            <pc:sldMk cId="4030728331" sldId="281"/>
            <ac:spMk id="73" creationId="{B81933D1-5615-42C7-9C0B-4EB7105CCE2D}"/>
          </ac:spMkLst>
        </pc:spChg>
        <pc:spChg chg="add del">
          <ac:chgData name="Mannie Levi" userId="ff6f0fbc9532142b" providerId="LiveId" clId="{B90D7E68-3747-448C-AC52-702CFC10DA77}" dt="2020-10-19T19:02:40.902" v="4413" actId="26606"/>
          <ac:spMkLst>
            <pc:docMk/>
            <pc:sldMk cId="4030728331" sldId="281"/>
            <ac:spMk id="75" creationId="{19C9EAEA-39D0-4B0E-A0EB-51E7B26740B1}"/>
          </ac:spMkLst>
        </pc:spChg>
        <pc:spChg chg="add">
          <ac:chgData name="Mannie Levi" userId="ff6f0fbc9532142b" providerId="LiveId" clId="{B90D7E68-3747-448C-AC52-702CFC10DA77}" dt="2020-10-19T19:02:40.902" v="4413" actId="26606"/>
          <ac:spMkLst>
            <pc:docMk/>
            <pc:sldMk cId="4030728331" sldId="281"/>
            <ac:spMk id="135" creationId="{8AD13924-DC7C-4339-B194-8A4EFFBF2AC6}"/>
          </ac:spMkLst>
        </pc:spChg>
        <pc:spChg chg="add">
          <ac:chgData name="Mannie Levi" userId="ff6f0fbc9532142b" providerId="LiveId" clId="{B90D7E68-3747-448C-AC52-702CFC10DA77}" dt="2020-10-19T19:02:40.902" v="4413" actId="26606"/>
          <ac:spMkLst>
            <pc:docMk/>
            <pc:sldMk cId="4030728331" sldId="281"/>
            <ac:spMk id="137" creationId="{72458505-C9BA-445F-AE75-CFC7FF04F4E7}"/>
          </ac:spMkLst>
        </pc:spChg>
        <pc:grpChg chg="add del">
          <ac:chgData name="Mannie Levi" userId="ff6f0fbc9532142b" providerId="LiveId" clId="{B90D7E68-3747-448C-AC52-702CFC10DA77}" dt="2020-10-19T19:02:40.902" v="4413" actId="26606"/>
          <ac:grpSpMkLst>
            <pc:docMk/>
            <pc:sldMk cId="4030728331" sldId="281"/>
            <ac:grpSpMk id="77" creationId="{032D8612-31EB-44CF-A1D0-14FD4C705424}"/>
          </ac:grpSpMkLst>
        </pc:grpChg>
        <pc:picChg chg="add mod">
          <ac:chgData name="Mannie Levi" userId="ff6f0fbc9532142b" providerId="LiveId" clId="{B90D7E68-3747-448C-AC52-702CFC10DA77}" dt="2020-10-19T19:02:40.902" v="4413" actId="26606"/>
          <ac:picMkLst>
            <pc:docMk/>
            <pc:sldMk cId="4030728331" sldId="281"/>
            <ac:picMk id="1026" creationId="{30CDCE26-7F32-40CC-B2C0-903C69F263CC}"/>
          </ac:picMkLst>
        </pc:picChg>
        <pc:cxnChg chg="add">
          <ac:chgData name="Mannie Levi" userId="ff6f0fbc9532142b" providerId="LiveId" clId="{B90D7E68-3747-448C-AC52-702CFC10DA77}" dt="2020-10-19T19:02:40.902" v="4413" actId="26606"/>
          <ac:cxnSpMkLst>
            <pc:docMk/>
            <pc:sldMk cId="4030728331" sldId="281"/>
            <ac:cxnSpMk id="139" creationId="{492C71F2-7657-4A22-BE4C-647EEDE915B2}"/>
          </ac:cxnSpMkLst>
        </pc:cxnChg>
      </pc:sldChg>
      <pc:sldChg chg="addSp modSp new mod">
        <pc:chgData name="Mannie Levi" userId="ff6f0fbc9532142b" providerId="LiveId" clId="{B90D7E68-3747-448C-AC52-702CFC10DA77}" dt="2020-10-20T22:34:31.794" v="4418" actId="14100"/>
        <pc:sldMkLst>
          <pc:docMk/>
          <pc:sldMk cId="1775799265" sldId="282"/>
        </pc:sldMkLst>
        <pc:picChg chg="add mod">
          <ac:chgData name="Mannie Levi" userId="ff6f0fbc9532142b" providerId="LiveId" clId="{B90D7E68-3747-448C-AC52-702CFC10DA77}" dt="2020-10-20T22:34:31.794" v="4418" actId="14100"/>
          <ac:picMkLst>
            <pc:docMk/>
            <pc:sldMk cId="1775799265" sldId="282"/>
            <ac:picMk id="3" creationId="{AFA66CE1-0C04-40F4-B5A5-A314AC005384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A95C4D-159C-4CAF-8AA4-92F9E21004B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061C404-8F27-4EA8-9A21-8F303EA6B2E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EA84F37-2163-4516-ABEE-7B3808FA35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776DBD-02CD-44CC-BE50-3167FC7B14AE}" type="datetimeFigureOut">
              <a:rPr lang="en-US" smtClean="0"/>
              <a:t>10/22/2020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9665BB7-7180-417D-A304-93C1E6697B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CDF4B36-8603-47D4-81AB-A211866B28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71C8BF-CB8B-4C7E-A593-8DA49DB70B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02862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E9EF4E-E204-4D52-9FE1-68700B5FC2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1DAF64D-3262-48DA-B424-5D55F9990EA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D26A4D8-256E-409F-81DA-93FB066AE6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776DBD-02CD-44CC-BE50-3167FC7B14AE}" type="datetimeFigureOut">
              <a:rPr lang="en-US" smtClean="0"/>
              <a:t>10/22/2020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B8110DD-712D-4CF3-9E0D-265BFB5D60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5A955C7-01FA-4FA4-8CAC-E7E9314FBD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71C8BF-CB8B-4C7E-A593-8DA49DB70B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49158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DCB8B3D-EDAB-4544-B1B6-17ACF2BDA56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28C3137-3E95-428A-9625-7A94CA39055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F2CB5E7-B08F-4114-A078-D56FC5FD99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776DBD-02CD-44CC-BE50-3167FC7B14AE}" type="datetimeFigureOut">
              <a:rPr lang="en-US" smtClean="0"/>
              <a:t>10/22/2020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1FD1F29-D5A1-4BF2-BDD7-7B087E23BA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68CA292-6089-4A01-BAD2-3C316C4CC2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71C8BF-CB8B-4C7E-A593-8DA49DB70B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14380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E11977-7DA2-4135-AAF0-5D7511AB8F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86F1564-6425-4318-902F-7B4731AF1C0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0CFA758-3DA8-443F-A43C-6146AE7B0F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776DBD-02CD-44CC-BE50-3167FC7B14AE}" type="datetimeFigureOut">
              <a:rPr lang="en-US" smtClean="0"/>
              <a:t>10/22/2020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2C4A3A5-79AE-4A15-9DCC-80BCEE161D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7FE4A3A-67F2-4007-A64B-F6B88E4372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71C8BF-CB8B-4C7E-A593-8DA49DB70B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03321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C21068-3150-4118-8298-FC9F5A734B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2B6BABA-135D-4714-A666-83D79CE31AB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608A4B6-4EFD-48D6-8958-43B11154AD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776DBD-02CD-44CC-BE50-3167FC7B14AE}" type="datetimeFigureOut">
              <a:rPr lang="en-US" smtClean="0"/>
              <a:t>10/22/2020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C54F5EC-7F68-4FC5-97CF-68B360A893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CC544AA-9651-4779-8CC1-E6CEFE65B1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71C8BF-CB8B-4C7E-A593-8DA49DB70B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20344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41FDFB-A58D-4539-80F4-B1F31853EB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42219C-53D8-4336-BA61-A0388166D4C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13EE889-0020-4873-A385-E4739E83E17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7724833-6E81-4B85-A723-69955CDF0D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776DBD-02CD-44CC-BE50-3167FC7B14AE}" type="datetimeFigureOut">
              <a:rPr lang="en-US" smtClean="0"/>
              <a:t>10/22/2020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A385095-C1A5-42EA-9ABA-2F13BA0BD1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8378291-93CD-4263-8E36-98478379FC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71C8BF-CB8B-4C7E-A593-8DA49DB70B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58007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B9D9E5-AA06-42B2-9F2F-B1366AF605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BB1046F-8984-4912-AE4D-171BFFE40FC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973FBB3-6864-4576-91DF-FED6663E8FE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2C4934B-1DB1-449C-B6EC-7F1E261C520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3B64256-BE1F-42C8-9A15-6AE061812F5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A771B33-9BD6-46BA-AA16-3F202E7D85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776DBD-02CD-44CC-BE50-3167FC7B14AE}" type="datetimeFigureOut">
              <a:rPr lang="en-US" smtClean="0"/>
              <a:t>10/22/2020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530A56D-4D1E-4090-B52D-68151DD167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A40BD1A-E0EF-4FCA-B7F7-AA1AC8DA50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71C8BF-CB8B-4C7E-A593-8DA49DB70B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63074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514357-9319-4A66-A335-5E6BF16C72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9634617-B42F-4456-A40B-28206E84B5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776DBD-02CD-44CC-BE50-3167FC7B14AE}" type="datetimeFigureOut">
              <a:rPr lang="en-US" smtClean="0"/>
              <a:t>10/22/2020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DF4C1E1-BFCB-4AE0-97A0-5BFC2A4E88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CF56329-3D58-4F28-9E1A-19F0ECC9C6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71C8BF-CB8B-4C7E-A593-8DA49DB70B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21013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B10D4E6-7258-4060-A398-361F793F19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776DBD-02CD-44CC-BE50-3167FC7B14AE}" type="datetimeFigureOut">
              <a:rPr lang="en-US" smtClean="0"/>
              <a:t>10/22/2020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0A1D41C-ED41-4F3B-8BFC-C4820BFCCF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54E561C-F7B1-47E0-9209-B08B7E13CC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71C8BF-CB8B-4C7E-A593-8DA49DB70B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69416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A6DBA0-067C-4F32-87A0-21622A284B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2087E04-863A-443F-BE73-47CD5C3A69D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6FB6525-ACD5-4FA9-BA25-79E4D7D85F1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B8C0ABB-2C89-4FEB-9CCE-E129E2C70B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776DBD-02CD-44CC-BE50-3167FC7B14AE}" type="datetimeFigureOut">
              <a:rPr lang="en-US" smtClean="0"/>
              <a:t>10/22/2020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CB570CE-0E60-44C7-834D-8A0C5444EF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064F185-85DA-41B0-8379-48E2647450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71C8BF-CB8B-4C7E-A593-8DA49DB70B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23361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B87CD9-FAF3-489C-8BC5-D887F585BD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B0B4CD9-528E-4DB2-BC39-E045F37C8C9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0A12499-DC3E-4576-8A40-F95CC879DA6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7FF2213-9BB1-4DAD-8ED0-E25690A04A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776DBD-02CD-44CC-BE50-3167FC7B14AE}" type="datetimeFigureOut">
              <a:rPr lang="en-US" smtClean="0"/>
              <a:t>10/22/2020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7212F1F-E3C2-4A70-906B-8EC26DAD1F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D423A1F-4AE0-4BC6-B62C-17B05F6283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71C8BF-CB8B-4C7E-A593-8DA49DB70B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37945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C5A4EA4-D0FB-4D96-90B6-AFBCD9E7E7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5E8B119-E88B-4850-936D-05C74618AD3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F8DD6D3-1FC2-4DFA-8A58-C5B6415AF23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776DBD-02CD-44CC-BE50-3167FC7B14AE}" type="datetimeFigureOut">
              <a:rPr lang="en-US" smtClean="0"/>
              <a:t>10/22/2020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9158E82-5F54-4FC1-B721-AF1F846269E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1AE5D53-B75C-4135-9247-BF81C2E20F8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71C8BF-CB8B-4C7E-A593-8DA49DB70B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32386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B4C3336E-773D-443A-8719-A616FB2BDA1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11965" y="0"/>
            <a:ext cx="496807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193538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F31F8E-AF8E-4CF0-A9B7-E8EB46237C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Efficacy of preprocedural </a:t>
            </a:r>
            <a:r>
              <a:rPr lang="en-US" dirty="0" err="1"/>
              <a:t>mouthrinses</a:t>
            </a:r>
            <a:r>
              <a:rPr lang="en-US" dirty="0"/>
              <a:t> in the reduction of microorganisms in aerosol: A systemic review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3A872A0-2328-4103-BC32-1754FBEB36F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Marui,V</a:t>
            </a:r>
            <a:r>
              <a:rPr lang="en-US" dirty="0"/>
              <a:t>. et al</a:t>
            </a:r>
          </a:p>
          <a:p>
            <a:r>
              <a:rPr lang="en-US" dirty="0"/>
              <a:t>JADA 150(12), Dec.2019: 1015-1026</a:t>
            </a:r>
          </a:p>
        </p:txBody>
      </p:sp>
    </p:spTree>
    <p:extLst>
      <p:ext uri="{BB962C8B-B14F-4D97-AF65-F5344CB8AC3E}">
        <p14:creationId xmlns:p14="http://schemas.microsoft.com/office/powerpoint/2010/main" val="202117563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89E4C1-877A-4824-A9B6-6534B14851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Methods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5FA692A-84EE-49CB-B2CF-05395015239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Review of Literature</a:t>
            </a:r>
          </a:p>
          <a:p>
            <a:r>
              <a:rPr lang="en-US" dirty="0"/>
              <a:t>770 Articles</a:t>
            </a:r>
          </a:p>
          <a:p>
            <a:r>
              <a:rPr lang="en-US" dirty="0"/>
              <a:t>Articles with no control group or no randomized rinses eliminated</a:t>
            </a:r>
          </a:p>
          <a:p>
            <a:r>
              <a:rPr lang="en-US" dirty="0"/>
              <a:t>2 reviewers, 3</a:t>
            </a:r>
            <a:r>
              <a:rPr lang="en-US" baseline="30000" dirty="0"/>
              <a:t>rd</a:t>
            </a:r>
            <a:r>
              <a:rPr lang="en-US" dirty="0"/>
              <a:t> reviewer for disagreements</a:t>
            </a:r>
          </a:p>
          <a:p>
            <a:r>
              <a:rPr lang="en-US" dirty="0"/>
              <a:t>Risk of study bias evaluated</a:t>
            </a:r>
          </a:p>
          <a:p>
            <a:r>
              <a:rPr lang="en-US" dirty="0"/>
              <a:t>13 studies</a:t>
            </a:r>
          </a:p>
        </p:txBody>
      </p:sp>
    </p:spTree>
    <p:extLst>
      <p:ext uri="{BB962C8B-B14F-4D97-AF65-F5344CB8AC3E}">
        <p14:creationId xmlns:p14="http://schemas.microsoft.com/office/powerpoint/2010/main" val="166054560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3E8E29-1D19-4A70-9FFF-BDFB64B5CF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Methods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16EE5D8-F0DC-491C-B9C3-6249681528D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Mouthrinses</a:t>
            </a:r>
            <a:r>
              <a:rPr lang="en-US" dirty="0"/>
              <a:t> included:</a:t>
            </a:r>
          </a:p>
          <a:p>
            <a:r>
              <a:rPr lang="en-US" dirty="0" err="1"/>
              <a:t>Chlorhexidene</a:t>
            </a:r>
            <a:r>
              <a:rPr lang="en-US" dirty="0"/>
              <a:t>, essential oils, </a:t>
            </a:r>
            <a:r>
              <a:rPr lang="en-US" dirty="0" err="1"/>
              <a:t>cetylpyridinium</a:t>
            </a:r>
            <a:r>
              <a:rPr lang="en-US" dirty="0"/>
              <a:t> chloride (Crest, Listerine)</a:t>
            </a:r>
          </a:p>
          <a:p>
            <a:r>
              <a:rPr lang="en-US" dirty="0"/>
              <a:t>Herbal products</a:t>
            </a:r>
          </a:p>
        </p:txBody>
      </p:sp>
    </p:spTree>
    <p:extLst>
      <p:ext uri="{BB962C8B-B14F-4D97-AF65-F5344CB8AC3E}">
        <p14:creationId xmlns:p14="http://schemas.microsoft.com/office/powerpoint/2010/main" val="324394827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5A5706-4829-430F-98D7-57C5F7E4F6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Methods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746A3B0-4B4E-4EC8-B839-6BF545F093C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Results measured as reduction in Colony Forming Units</a:t>
            </a:r>
          </a:p>
          <a:p>
            <a:r>
              <a:rPr lang="en-US" dirty="0"/>
              <a:t>Agar plates placed in different areas of operatory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860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2AD935-D756-47B7-B754-3EAD7B5982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Results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70CC5A-FF3D-48A1-B04D-ADF72444E46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Moderate evidence that bacteria is reduced</a:t>
            </a:r>
          </a:p>
          <a:p>
            <a:r>
              <a:rPr lang="en-US" dirty="0"/>
              <a:t>No significant difference between rinses</a:t>
            </a:r>
          </a:p>
          <a:p>
            <a:r>
              <a:rPr lang="en-US" dirty="0"/>
              <a:t>6 studies funded </a:t>
            </a:r>
            <a:r>
              <a:rPr lang="en-US"/>
              <a:t>by companies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470828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8AAF3E-82AC-46B9-A62A-D9230CC62C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Shedding light on a potential hazard: Dental light-curing units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4D44F22-6A2D-4B5C-8258-C18F927FA58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Fluent,M</a:t>
            </a:r>
            <a:r>
              <a:rPr lang="en-US" dirty="0"/>
              <a:t>. et al</a:t>
            </a:r>
          </a:p>
          <a:p>
            <a:r>
              <a:rPr lang="en-US" dirty="0"/>
              <a:t>JADA 150(12), Dec.2019:1051-1058</a:t>
            </a:r>
          </a:p>
        </p:txBody>
      </p:sp>
    </p:spTree>
    <p:extLst>
      <p:ext uri="{BB962C8B-B14F-4D97-AF65-F5344CB8AC3E}">
        <p14:creationId xmlns:p14="http://schemas.microsoft.com/office/powerpoint/2010/main" val="244668412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D9FCB2-A06F-405B-A18E-87F4296F28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Methods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C52D026-537D-4F71-8D25-C9B0923C978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Discussion</a:t>
            </a:r>
          </a:p>
          <a:p>
            <a:r>
              <a:rPr lang="en-US" dirty="0"/>
              <a:t>Potential Risks</a:t>
            </a:r>
          </a:p>
          <a:p>
            <a:r>
              <a:rPr lang="en-US" dirty="0"/>
              <a:t>Agencies/Guidelines</a:t>
            </a:r>
          </a:p>
          <a:p>
            <a:r>
              <a:rPr lang="en-US" dirty="0"/>
              <a:t>Clinical Tips</a:t>
            </a:r>
          </a:p>
        </p:txBody>
      </p:sp>
    </p:spTree>
    <p:extLst>
      <p:ext uri="{BB962C8B-B14F-4D97-AF65-F5344CB8AC3E}">
        <p14:creationId xmlns:p14="http://schemas.microsoft.com/office/powerpoint/2010/main" val="379076503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E1D250-2603-46FD-BC6E-8C4FF6001D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Potential Risks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493A742-4716-438B-8809-D03732D9EE1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LED lights can cause soft-tissue burns</a:t>
            </a:r>
          </a:p>
        </p:txBody>
      </p:sp>
    </p:spTree>
    <p:extLst>
      <p:ext uri="{BB962C8B-B14F-4D97-AF65-F5344CB8AC3E}">
        <p14:creationId xmlns:p14="http://schemas.microsoft.com/office/powerpoint/2010/main" val="94418480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6A3B34-EED6-4237-8733-FFE2085612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Blue Light Hazards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277A4BA-7377-45D6-A774-B92221F97C3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Possible damage to light-sensing cells in retina</a:t>
            </a:r>
          </a:p>
          <a:p>
            <a:r>
              <a:rPr lang="en-US" dirty="0"/>
              <a:t>Blue light emission from TV, tablets, cell phones, computer </a:t>
            </a:r>
            <a:r>
              <a:rPr lang="en-US" dirty="0" err="1"/>
              <a:t>screens,LED</a:t>
            </a:r>
            <a:r>
              <a:rPr lang="en-US" dirty="0"/>
              <a:t> lights</a:t>
            </a:r>
          </a:p>
          <a:p>
            <a:r>
              <a:rPr lang="en-US" dirty="0"/>
              <a:t>Maximum safe daily limits are theoretical, based on animal studies</a:t>
            </a:r>
          </a:p>
        </p:txBody>
      </p:sp>
    </p:spTree>
    <p:extLst>
      <p:ext uri="{BB962C8B-B14F-4D97-AF65-F5344CB8AC3E}">
        <p14:creationId xmlns:p14="http://schemas.microsoft.com/office/powerpoint/2010/main" val="422851566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EA824A-2449-42E9-A4DE-03CA3A2417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Dental Exposure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2FC5199-0F7C-430B-BA64-21C5C3428BC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Curing light</a:t>
            </a:r>
          </a:p>
          <a:p>
            <a:r>
              <a:rPr lang="en-US" dirty="0"/>
              <a:t>Operatory light</a:t>
            </a:r>
          </a:p>
          <a:p>
            <a:r>
              <a:rPr lang="en-US" dirty="0"/>
              <a:t>Bleaching unit</a:t>
            </a:r>
          </a:p>
          <a:p>
            <a:r>
              <a:rPr lang="en-US" dirty="0"/>
              <a:t>Loupes</a:t>
            </a:r>
          </a:p>
          <a:p>
            <a:r>
              <a:rPr lang="en-US" dirty="0"/>
              <a:t>Operating microscopes</a:t>
            </a:r>
          </a:p>
        </p:txBody>
      </p:sp>
    </p:spTree>
    <p:extLst>
      <p:ext uri="{BB962C8B-B14F-4D97-AF65-F5344CB8AC3E}">
        <p14:creationId xmlns:p14="http://schemas.microsoft.com/office/powerpoint/2010/main" val="385326163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FA66CE1-0C04-40F4-B5A5-A314AC00538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22269" y="0"/>
            <a:ext cx="854031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579926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C7F879-6363-416C-8454-EE0ED16715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Agencies/ Guidelines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D1AD7CE-E5AC-49FE-A051-DD3C9E45926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OSHA- employers must provide appropriate eye or face protection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443216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F68678-1452-4F98-B90C-A32A565087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FDA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4D1160B-A9AB-4839-9B26-C43B4DBE736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CLU- Class II medical devices must meet standards</a:t>
            </a:r>
          </a:p>
          <a:p>
            <a:r>
              <a:rPr lang="en-US" dirty="0"/>
              <a:t>Protective eyewear- Class I- no standards</a:t>
            </a:r>
          </a:p>
        </p:txBody>
      </p:sp>
    </p:spTree>
    <p:extLst>
      <p:ext uri="{BB962C8B-B14F-4D97-AF65-F5344CB8AC3E}">
        <p14:creationId xmlns:p14="http://schemas.microsoft.com/office/powerpoint/2010/main" val="317156872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06D82F-C4BE-41E6-9BAE-97ADF16012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Clinical Tips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949FB69-0D01-4DD8-9E3B-A23F6247D39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Ensure LCU is working properly</a:t>
            </a:r>
          </a:p>
          <a:p>
            <a:r>
              <a:rPr lang="en-US" dirty="0"/>
              <a:t>Ensure eye protection is appropriate for LCU wavelength</a:t>
            </a:r>
          </a:p>
          <a:p>
            <a:r>
              <a:rPr lang="en-US" dirty="0"/>
              <a:t>Use eye protection provided </a:t>
            </a:r>
            <a:r>
              <a:rPr lang="en-US"/>
              <a:t>by manufacturer of LCU</a:t>
            </a:r>
          </a:p>
        </p:txBody>
      </p:sp>
    </p:spTree>
    <p:extLst>
      <p:ext uri="{BB962C8B-B14F-4D97-AF65-F5344CB8AC3E}">
        <p14:creationId xmlns:p14="http://schemas.microsoft.com/office/powerpoint/2010/main" val="380379122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5FC532-ED38-4C10-9E68-82D83AA8BA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Serum concentrations of PFAS’s and exposure-related behaviors in African American Women and non-Hispanic white women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C06D03C-C697-433F-B79A-61CB5F79A7B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Journal of exposure science &amp; Environmental Epidemiology</a:t>
            </a:r>
          </a:p>
          <a:p>
            <a:r>
              <a:rPr lang="en-US" dirty="0"/>
              <a:t>(2019) 29:206-2017</a:t>
            </a:r>
          </a:p>
        </p:txBody>
      </p:sp>
    </p:spTree>
    <p:extLst>
      <p:ext uri="{BB962C8B-B14F-4D97-AF65-F5344CB8AC3E}">
        <p14:creationId xmlns:p14="http://schemas.microsoft.com/office/powerpoint/2010/main" val="35517781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0E9C6E-FD74-4956-AFA9-A2B226FC16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Results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C5C352A-4273-420C-9233-4983BCA7564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“Frequent consumption of prepared food in coated cardboard containers was associated with higher levels of </a:t>
            </a:r>
            <a:r>
              <a:rPr lang="en-US"/>
              <a:t>four PFAS’s”(</a:t>
            </a:r>
            <a:r>
              <a:rPr lang="en-US" dirty="0"/>
              <a:t>Polyfluoroalkyl substances)</a:t>
            </a:r>
          </a:p>
          <a:p>
            <a:r>
              <a:rPr lang="en-US" dirty="0"/>
              <a:t>“Spectroscopy confirmed that Oral B Glide and competitor flosses contained contained detectable fluorine”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632833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2DB4AA-F153-4E16-AAEC-10284C0C2F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54799" y="640081"/>
            <a:ext cx="4897119" cy="3538217"/>
          </a:xfrm>
          <a:noFill/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6000"/>
              <a:t>On to </a:t>
            </a:r>
            <a:br>
              <a:rPr lang="en-US" sz="6000"/>
            </a:br>
            <a:r>
              <a:rPr lang="en-US" sz="6000"/>
              <a:t>Richmond</a:t>
            </a:r>
          </a:p>
        </p:txBody>
      </p:sp>
      <p:sp>
        <p:nvSpPr>
          <p:cNvPr id="135" name="Rectangle 134">
            <a:extLst>
              <a:ext uri="{FF2B5EF4-FFF2-40B4-BE49-F238E27FC236}">
                <a16:creationId xmlns:a16="http://schemas.microsoft.com/office/drawing/2014/main" id="{8AD13924-DC7C-4339-B194-8A4EFFBF2A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2" y="0"/>
            <a:ext cx="6107584" cy="6858000"/>
          </a:xfrm>
          <a:prstGeom prst="rect">
            <a:avLst/>
          </a:prstGeom>
          <a:solidFill>
            <a:srgbClr val="45555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7" name="Rounded Rectangle 26">
            <a:extLst>
              <a:ext uri="{FF2B5EF4-FFF2-40B4-BE49-F238E27FC236}">
                <a16:creationId xmlns:a16="http://schemas.microsoft.com/office/drawing/2014/main" id="{72458505-C9BA-445F-AE75-CFC7FF04F4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6745" y="640080"/>
            <a:ext cx="4809175" cy="5577818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>
            <a:solidFill>
              <a:srgbClr val="C8CACA"/>
            </a:solidFill>
          </a:ln>
          <a:effectLst>
            <a:outerShdw blurRad="57150" dist="19050" dir="5400000" algn="t" rotWithShape="0">
              <a:prstClr val="black">
                <a:alpha val="6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 descr="Richmond, Virginia - Wikipedia">
            <a:extLst>
              <a:ext uri="{FF2B5EF4-FFF2-40B4-BE49-F238E27FC236}">
                <a16:creationId xmlns:a16="http://schemas.microsoft.com/office/drawing/2014/main" id="{30CDCE26-7F32-40CC-B2C0-903C69F263CC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94" r="-1" b="549"/>
          <a:stretch/>
        </p:blipFill>
        <p:spPr bwMode="auto">
          <a:xfrm>
            <a:off x="1120701" y="1112060"/>
            <a:ext cx="3861262" cy="4633859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39" name="Straight Connector 138">
            <a:extLst>
              <a:ext uri="{FF2B5EF4-FFF2-40B4-BE49-F238E27FC236}">
                <a16:creationId xmlns:a16="http://schemas.microsoft.com/office/drawing/2014/main" id="{492C71F2-7657-4A22-BE4C-647EEDE915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756400" y="4428744"/>
            <a:ext cx="2743200" cy="0"/>
          </a:xfrm>
          <a:prstGeom prst="line">
            <a:avLst/>
          </a:prstGeom>
          <a:ln w="190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3072833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176A09-4E03-4F5E-92B9-C75D6471706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7459309-53FB-4DC7-9AFE-DB8AA6229ED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Review the Review</a:t>
            </a:r>
          </a:p>
        </p:txBody>
      </p:sp>
    </p:spTree>
    <p:extLst>
      <p:ext uri="{BB962C8B-B14F-4D97-AF65-F5344CB8AC3E}">
        <p14:creationId xmlns:p14="http://schemas.microsoft.com/office/powerpoint/2010/main" val="300954347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BCB2B3-E8EE-403F-82A5-A0009D6360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Down Syndrome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A5F0AE2-5AB4-490B-82B3-FCA4B06864C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#12. Malocclusion in Children and Adults with Down Syndrome: A systematic review and Meta-analysis</a:t>
            </a:r>
          </a:p>
          <a:p>
            <a:r>
              <a:rPr lang="en-US" dirty="0"/>
              <a:t>#110. Down Syndrome as a cause of Abnormalities in the Craniofacial region: A systematic literature review</a:t>
            </a:r>
          </a:p>
          <a:p>
            <a:r>
              <a:rPr lang="en-US" dirty="0"/>
              <a:t>#111. Guidelines for Implant Treatment in patients with Down Syndrome</a:t>
            </a:r>
          </a:p>
        </p:txBody>
      </p:sp>
    </p:spTree>
    <p:extLst>
      <p:ext uri="{BB962C8B-B14F-4D97-AF65-F5344CB8AC3E}">
        <p14:creationId xmlns:p14="http://schemas.microsoft.com/office/powerpoint/2010/main" val="415790947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A914F6-435A-4B3F-866D-84FB48478B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Autism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5A8D64F-B123-43DC-BFB9-F081097DEEB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#73. Autistic Patients: A Retrospective study on their dental needs and the behavioral approach.</a:t>
            </a:r>
          </a:p>
          <a:p>
            <a:pPr marL="0" indent="0">
              <a:buNone/>
            </a:pPr>
            <a:r>
              <a:rPr lang="en-US" dirty="0"/>
              <a:t>#81. Autism Spectrum Disorder: Techniques for Dental Radiographic Examination</a:t>
            </a:r>
          </a:p>
          <a:p>
            <a:pPr marL="0" indent="0">
              <a:buNone/>
            </a:pPr>
            <a:r>
              <a:rPr lang="en-US" dirty="0"/>
              <a:t>#100. Treating dental Patients with Autism Spectrum Disorder</a:t>
            </a:r>
          </a:p>
          <a:p>
            <a:pPr marL="0" indent="0">
              <a:buNone/>
            </a:pPr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31288145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22D003-55F6-4264-8022-E973FEDCD5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Sedation and General Anesthesia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14716A9-0F09-46EC-BF73-2F59753C667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#18. Fear and Anxiety Managing Methods during dental treatments: A systematic review of recent data</a:t>
            </a:r>
          </a:p>
          <a:p>
            <a:r>
              <a:rPr lang="en-US" dirty="0"/>
              <a:t>#20. Conscious Sedation in Dentistry</a:t>
            </a:r>
          </a:p>
          <a:p>
            <a:r>
              <a:rPr lang="en-US" dirty="0"/>
              <a:t>#24. Practical aspects of conscious sedation in dentistry</a:t>
            </a:r>
          </a:p>
          <a:p>
            <a:r>
              <a:rPr lang="en-US" dirty="0"/>
              <a:t>#26. Advancing the safe delivery of Office-Based Dental Anesthesia and Sedation: A Comprehensive and Critical Compendium</a:t>
            </a:r>
          </a:p>
          <a:p>
            <a:r>
              <a:rPr lang="en-US" dirty="0"/>
              <a:t>#30. Medical Management of Dental Anxiety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713215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840CEB-490C-43DC-82A5-E7B44D73FD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Local Anesthesia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8C75CEE-CCE0-4729-9F73-94155C4582D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marR="0" indent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indent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#67. Does Computerized </a:t>
            </a:r>
            <a:r>
              <a:rPr lang="en-US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Anaesthesia</a:t>
            </a:r>
            <a:r>
              <a:rPr lang="en-US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Reduce Pain During Local </a:t>
            </a:r>
            <a:r>
              <a:rPr lang="en-US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Anaesthesia</a:t>
            </a:r>
            <a:r>
              <a:rPr lang="en-US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in </a:t>
            </a:r>
            <a:r>
              <a:rPr lang="en-US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Paediatric</a:t>
            </a:r>
            <a:r>
              <a:rPr lang="en-US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Patients for Dental Treatment? A Systematic Review and Meta-Analysis </a:t>
            </a: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#68. Different Anesthetics on the Efficacy of Inferior Alveolar Nerve Block in Patients With Irreversible Pulpitis: A Network Systematic Review and Meta-Analysis </a:t>
            </a:r>
            <a:endParaRPr lang="en-US" sz="2800" u="sng" dirty="0">
              <a:solidFill>
                <a:srgbClr val="0000FF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#71. Efficacy of </a:t>
            </a:r>
            <a:r>
              <a:rPr lang="en-US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Articaine</a:t>
            </a:r>
            <a:r>
              <a:rPr lang="en-US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vs Lignocaine in Maxillary and Mandibular Infiltration and Block Anesthesia in the Dental Treatments of Adults: A Systematic Review and Meta-Analysis </a:t>
            </a:r>
            <a:endParaRPr lang="en-US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endParaRPr lang="en-US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indent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marL="0" marR="0" indent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903616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EE73A2-6980-426C-A300-DC4C818AD0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Oral Pathology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DB821D3-F8E2-470D-89B2-858E4CFBF79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#76. Rare Diseases with Periodontal Manifestations</a:t>
            </a: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dirty="0"/>
              <a:t>#77. </a:t>
            </a:r>
            <a:r>
              <a:rPr lang="en-US" dirty="0" err="1"/>
              <a:t>Erethematous</a:t>
            </a:r>
            <a:r>
              <a:rPr lang="en-US" dirty="0"/>
              <a:t> and Vascular Oral mucosal lesions: a clinicopathologic review of red entities</a:t>
            </a: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dirty="0"/>
              <a:t>#78. Non-HPV Papillary lesions of the Oral Mucosa: Clinical and Histopathologic features of reactive and neoplastic conditions</a:t>
            </a: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dirty="0"/>
              <a:t>#79. Lumps and Bumps of the Gingiva: A Pathological Miscellany</a:t>
            </a:r>
          </a:p>
        </p:txBody>
      </p:sp>
    </p:spTree>
    <p:extLst>
      <p:ext uri="{BB962C8B-B14F-4D97-AF65-F5344CB8AC3E}">
        <p14:creationId xmlns:p14="http://schemas.microsoft.com/office/powerpoint/2010/main" val="142993360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C08A3F-9965-4A21-8225-39EA361131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Prevention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1588CB4-9D2B-46D6-A762-ECB689FF604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#9. Oral Hygiene Interventions for people with intellectual disabilities</a:t>
            </a:r>
          </a:p>
          <a:p>
            <a:r>
              <a:rPr lang="en-US" dirty="0"/>
              <a:t>#13. </a:t>
            </a:r>
            <a:r>
              <a:rPr lang="en-US"/>
              <a:t>A systematic </a:t>
            </a:r>
            <a:r>
              <a:rPr lang="en-US" dirty="0"/>
              <a:t>review and meta-analysis of dental plaque control among children and adolescents with intellectual disabilities</a:t>
            </a:r>
          </a:p>
          <a:p>
            <a:r>
              <a:rPr lang="en-US" dirty="0"/>
              <a:t>#46. Improving Toothbrushing with a Smart-Phone App: Results of a randomized, controlled trial</a:t>
            </a:r>
          </a:p>
          <a:p>
            <a:r>
              <a:rPr lang="en-US" dirty="0"/>
              <a:t>#47. Effects of interdental cleaning devices in preventing dental caries and periodontal diseases: a scoping review</a:t>
            </a:r>
          </a:p>
          <a:p>
            <a:r>
              <a:rPr lang="en-US" dirty="0"/>
              <a:t>#59. Oral cleanliness in daily users of powered vs manual toothbrushes-a cross-sectional study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185134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125</TotalTime>
  <Words>699</Words>
  <Application>Microsoft Office PowerPoint</Application>
  <PresentationFormat>Widescreen</PresentationFormat>
  <Paragraphs>91</Paragraphs>
  <Slides>25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9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Down Syndrome</vt:lpstr>
      <vt:lpstr>Autism</vt:lpstr>
      <vt:lpstr>Sedation and General Anesthesia</vt:lpstr>
      <vt:lpstr>Local Anesthesia</vt:lpstr>
      <vt:lpstr>Oral Pathology</vt:lpstr>
      <vt:lpstr>Prevention</vt:lpstr>
      <vt:lpstr>Efficacy of preprocedural mouthrinses in the reduction of microorganisms in aerosol: A systemic review </vt:lpstr>
      <vt:lpstr>Methods</vt:lpstr>
      <vt:lpstr>Methods </vt:lpstr>
      <vt:lpstr>Methods</vt:lpstr>
      <vt:lpstr>Results</vt:lpstr>
      <vt:lpstr>Shedding light on a potential hazard: Dental light-curing units</vt:lpstr>
      <vt:lpstr>Methods</vt:lpstr>
      <vt:lpstr>Potential Risks</vt:lpstr>
      <vt:lpstr>Blue Light Hazards</vt:lpstr>
      <vt:lpstr>Dental Exposure</vt:lpstr>
      <vt:lpstr>Agencies/ Guidelines</vt:lpstr>
      <vt:lpstr>FDA</vt:lpstr>
      <vt:lpstr>Clinical Tips</vt:lpstr>
      <vt:lpstr>Serum concentrations of PFAS’s and exposure-related behaviors in African American Women and non-Hispanic white women</vt:lpstr>
      <vt:lpstr>Results</vt:lpstr>
      <vt:lpstr>On to  Richmond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Mannie Levi</dc:creator>
  <cp:lastModifiedBy>Mannie Levi</cp:lastModifiedBy>
  <cp:revision>1</cp:revision>
  <dcterms:created xsi:type="dcterms:W3CDTF">2020-10-19T19:02:05Z</dcterms:created>
  <dcterms:modified xsi:type="dcterms:W3CDTF">2020-10-22T14:17:44Z</dcterms:modified>
</cp:coreProperties>
</file>